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2" r:id="rId4"/>
    <p:sldId id="271" r:id="rId5"/>
    <p:sldId id="264" r:id="rId6"/>
    <p:sldId id="268" r:id="rId7"/>
    <p:sldId id="272" r:id="rId8"/>
    <p:sldId id="257" r:id="rId9"/>
    <p:sldId id="265" r:id="rId10"/>
    <p:sldId id="263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7CBEB-5866-4B59-9DEF-DA8E4550F37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E194A-77F0-4F00-9266-E0137A46C9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783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E194A-77F0-4F00-9266-E0137A46C95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974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455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108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788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143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43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644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87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319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904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301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10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FFFCF-5665-4D33-821E-EF91845B4CD1}" type="datetimeFigureOut">
              <a:rPr lang="zh-CN" altLang="en-US" smtClean="0"/>
              <a:t>2020/6/1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37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hGjCzxJV3E" TargetMode="External"/><Relationship Id="rId2" Type="http://schemas.openxmlformats.org/officeDocument/2006/relationships/hyperlink" Target="https://www.element3ds.com/thread-151972-1-1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Cel</a:t>
            </a:r>
            <a:r>
              <a:rPr lang="en-US" altLang="zh-CN" sz="2000" dirty="0" err="1" smtClean="0"/>
              <a:t>luoid</a:t>
            </a:r>
            <a:r>
              <a:rPr lang="en-US" altLang="zh-CN" dirty="0" smtClean="0"/>
              <a:t> Shading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24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2" y="919171"/>
            <a:ext cx="5136534" cy="401204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73133" y="511728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Standard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369812" y="2740529"/>
            <a:ext cx="87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+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7429735" y="1108456"/>
            <a:ext cx="3908958" cy="3556040"/>
            <a:chOff x="5518265" y="197719"/>
            <a:chExt cx="3110628" cy="282978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8265" y="197719"/>
              <a:ext cx="1758936" cy="174852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9402" y="583524"/>
              <a:ext cx="2058177" cy="205817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5887" y="1026607"/>
              <a:ext cx="1993006" cy="2000899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8897653" y="510148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LightMap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1034" y="183853"/>
            <a:ext cx="7021024" cy="62437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5378" y="81967"/>
            <a:ext cx="8311063" cy="64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0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229" y="1728132"/>
            <a:ext cx="10515600" cy="5874959"/>
          </a:xfrm>
        </p:spPr>
        <p:txBody>
          <a:bodyPr/>
          <a:lstStyle/>
          <a:p>
            <a:r>
              <a:rPr lang="en-US" altLang="zh-CN" dirty="0" smtClean="0">
                <a:hlinkClick r:id="rId2"/>
              </a:rPr>
              <a:t>https://www.element3ds.com/thread-151972-1-1.html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www.youtube.com/watch?v=yhGjCzxJV3E</a:t>
            </a:r>
            <a:endParaRPr lang="en-US" altLang="zh-CN" dirty="0" smtClean="0"/>
          </a:p>
          <a:p>
            <a:r>
              <a:rPr lang="ja-JP" altLang="en-US" b="1" dirty="0"/>
              <a:t>「</a:t>
            </a:r>
            <a:r>
              <a:rPr lang="en-US" altLang="ja-JP" b="1" dirty="0"/>
              <a:t>GUILTY GEAR </a:t>
            </a:r>
            <a:r>
              <a:rPr lang="en-US" altLang="ja-JP" b="1" dirty="0" err="1"/>
              <a:t>Xrd</a:t>
            </a:r>
            <a:r>
              <a:rPr lang="en-US" altLang="ja-JP" b="1" dirty="0"/>
              <a:t> -SIGN-</a:t>
            </a:r>
            <a:r>
              <a:rPr lang="ja-JP" altLang="en-US" b="1" dirty="0"/>
              <a:t>」で実現された「アニメにしか見えないリアルタイム</a:t>
            </a:r>
            <a:r>
              <a:rPr lang="en-US" altLang="ja-JP" b="1" dirty="0"/>
              <a:t>3D</a:t>
            </a:r>
            <a:r>
              <a:rPr lang="ja-JP" altLang="en-US" b="1" dirty="0"/>
              <a:t>グラフィックス」の</a:t>
            </a:r>
            <a:r>
              <a:rPr lang="ja-JP" altLang="en-US" b="1" dirty="0" smtClean="0"/>
              <a:t>秘密</a:t>
            </a:r>
            <a:endParaRPr lang="ja-JP" altLang="en-US" b="1" dirty="0"/>
          </a:p>
          <a:p>
            <a:r>
              <a:rPr lang="en-US" altLang="zh-CN" dirty="0"/>
              <a:t> </a:t>
            </a:r>
            <a:r>
              <a:rPr lang="en-US" altLang="zh-CN" dirty="0" err="1" smtClean="0"/>
              <a:t>GuiltyGear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Xrd’s</a:t>
            </a:r>
            <a:r>
              <a:rPr lang="en-US" altLang="zh-CN" dirty="0" smtClean="0"/>
              <a:t> Art Style : The X Factor Between 2D and 3D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87229" y="679508"/>
            <a:ext cx="559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References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102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907944"/>
              </p:ext>
            </p:extLst>
          </p:nvPr>
        </p:nvGraphicFramePr>
        <p:xfrm>
          <a:off x="1577586" y="287817"/>
          <a:ext cx="8532572" cy="5932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Image" r:id="rId3" imgW="19758600" imgH="13714200" progId="Photoshop.Image.13">
                  <p:embed/>
                </p:oleObj>
              </mc:Choice>
              <mc:Fallback>
                <p:oleObj name="Image" r:id="rId3" imgW="19758600" imgH="13714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7586" y="287817"/>
                        <a:ext cx="8532572" cy="5932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842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gsa.baidu.com/forum/w%3D580/sign=82976a48f7039245a1b5e107b795a4a8/54fa414a20a4462348ae39e79322720e0df3d7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39" y="1504330"/>
            <a:ext cx="4572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423751" y="2790205"/>
            <a:ext cx="6258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· outline</a:t>
            </a:r>
          </a:p>
          <a:p>
            <a:r>
              <a:rPr lang="en-US" altLang="zh-CN" sz="2400" dirty="0" smtClean="0"/>
              <a:t>· less color level</a:t>
            </a:r>
          </a:p>
          <a:p>
            <a:endParaRPr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06" y="4248587"/>
            <a:ext cx="4534533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6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0927"/>
            <a:ext cx="12573973" cy="703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1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-166688"/>
            <a:ext cx="13001625" cy="719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8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4676" y="-266067"/>
            <a:ext cx="13201352" cy="739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6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1972" y="23171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ILM Map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72" y="743654"/>
            <a:ext cx="6605772" cy="5883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173" y="576856"/>
            <a:ext cx="6546386" cy="605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2" y="919171"/>
            <a:ext cx="5136534" cy="401204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73133" y="511728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Standard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369812" y="2740529"/>
            <a:ext cx="87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+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7429735" y="1108456"/>
            <a:ext cx="3908958" cy="3556040"/>
            <a:chOff x="5518265" y="197719"/>
            <a:chExt cx="3110628" cy="282978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8265" y="197719"/>
              <a:ext cx="1758936" cy="174852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9402" y="583524"/>
              <a:ext cx="2058177" cy="205817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5887" y="1026607"/>
              <a:ext cx="1993006" cy="2000899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8897653" y="510148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LightMap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758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871" y="3403844"/>
            <a:ext cx="2434887" cy="24397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000" y="3401254"/>
            <a:ext cx="2437491" cy="24423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055" y="3406201"/>
            <a:ext cx="2454967" cy="2437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871" y="313872"/>
            <a:ext cx="2387383" cy="2387383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3162650" y="1551963"/>
            <a:ext cx="1946245" cy="2114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082018" y="1736521"/>
            <a:ext cx="16778" cy="206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055141" y="1661020"/>
            <a:ext cx="2281806" cy="224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340529" y="5893239"/>
            <a:ext cx="62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964573" y="5893239"/>
            <a:ext cx="62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964745" y="5922628"/>
            <a:ext cx="83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048288" y="6253875"/>
            <a:ext cx="191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Specular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880682" y="6339277"/>
            <a:ext cx="216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AO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9620796" y="6291436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Highlight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046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</TotalTime>
  <Words>63</Words>
  <Application>Microsoft Office PowerPoint</Application>
  <PresentationFormat>宽屏</PresentationFormat>
  <Paragraphs>22</Paragraphs>
  <Slides>11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游ゴシック</vt:lpstr>
      <vt:lpstr>等线</vt:lpstr>
      <vt:lpstr>等线 Light</vt:lpstr>
      <vt:lpstr>Arial</vt:lpstr>
      <vt:lpstr>Office 主题​​</vt:lpstr>
      <vt:lpstr>Image</vt:lpstr>
      <vt:lpstr>Celluoid Shading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Celluoid Shading</dc:title>
  <dc:creator>Hallex Von</dc:creator>
  <cp:lastModifiedBy>Hallex Von</cp:lastModifiedBy>
  <cp:revision>26</cp:revision>
  <dcterms:created xsi:type="dcterms:W3CDTF">2020-03-26T15:19:18Z</dcterms:created>
  <dcterms:modified xsi:type="dcterms:W3CDTF">2020-05-31T17:24:56Z</dcterms:modified>
</cp:coreProperties>
</file>